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blood-mo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Blood Moon: When the Sky Turns Red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The Cosmic Dance of Earth, Moon, and Sun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MS-ESS1-1, MS-ESS1-2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7th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the Moon's orbital position determines the phase we see from Earth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Explain why lunar eclipses turn the Moon red instead of making it disappear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Predict when eclipses occur based on the alignment of Earth, Moon, and Sun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Describe how gravity keeps the Earth-Moon-Sun system in constant motion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Lunar Eclipse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When Earth passes between the Sun and Moon, casting its shadow on the Moon's surface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Orbital Period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time it takes for one object to complete a full orbit around another — the Moon's is about 29.5 days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Penumbra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lighter, outer part of a shadow where only some light is blocked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Revolution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One complete orbit of an object around another, like the Moon around Earth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Why does the Moon change shape every night and sometimes turn blood red?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The Cosmic Dance of Earth, Moon, and Sun. Today we'll build a MODEL to discover the answer!</a:t>
            </a:r>
          </a:p>
        </p:txBody>
      </p:sp>
      <p:pic>
        <p:nvPicPr>
          <p:cNvPr id="8" name="Picture 7" descr="landscape-mo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mo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Sun Angle</a:t>
            </a:r>
          </a:p>
          <a:p>
            <a:pPr>
              <a:spcBef>
                <a:spcPts val="600"/>
              </a:spcBef>
              <a:defRPr sz="1600"/>
            </a:pPr>
            <a:r>
              <a:t>     *  Moon Position</a:t>
            </a:r>
          </a:p>
          <a:p>
            <a:pPr>
              <a:spcBef>
                <a:spcPts val="600"/>
              </a:spcBef>
              <a:defRPr sz="1600"/>
            </a:pPr>
            <a:r>
              <a:t>     *  Earth's Shadow</a:t>
            </a:r>
          </a:p>
          <a:p>
            <a:pPr>
              <a:spcBef>
                <a:spcPts val="600"/>
              </a:spcBef>
              <a:defRPr sz="1600"/>
            </a:pPr>
            <a:r>
              <a:t>     *  Visible Moon Phase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mo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When the Moon's position moves directly behind Earth (relative to the Sun), what happens to Earth's shadow and the visible Moon phase?</a:t>
            </a:r>
          </a:p>
        </p:txBody>
      </p:sp>
      <p:pic>
        <p:nvPicPr>
          <p:cNvPr id="8" name="Picture 7" descr="discussion-mo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Full Moon Night</a:t>
            </a:r>
          </a:p>
          <a:p>
            <a:pPr>
              <a:defRPr sz="1400"/>
            </a:pPr>
            <a:r>
              <a:t>     Set Moon Position to opposite side of Earth from Sun and observe</a:t>
            </a:r>
          </a:p>
          <a:p>
            <a:pPr>
              <a:spcBef>
                <a:spcPts val="1200"/>
              </a:spcBef>
              <a:defRPr sz="1600" b="1"/>
            </a:pPr>
            <a:r>
              <a:t>Lunar Eclipse</a:t>
            </a:r>
          </a:p>
          <a:p>
            <a:pPr>
              <a:defRPr sz="1400"/>
            </a:pPr>
            <a:r>
              <a:t>     Align Moon Position directly behind Earth's shadow and observe</a:t>
            </a:r>
          </a:p>
          <a:p>
            <a:pPr>
              <a:spcBef>
                <a:spcPts val="1200"/>
              </a:spcBef>
              <a:defRPr sz="1600" b="1"/>
            </a:pPr>
            <a:r>
              <a:t>New Moon</a:t>
            </a:r>
          </a:p>
          <a:p>
            <a:pPr>
              <a:defRPr sz="1400"/>
            </a:pPr>
            <a:r>
              <a:t>     Set Moon Position between Earth and Sun and observe visibility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The Moon doesn't produce its own light — it reflects sunlight, so its appearance depends on position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Lunar eclipses turn the Moon red because Earth's atmosphere bends red light into the shadow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Eclipses don't happen every month because the Moon's orbit is tilted 5 degrees relative to Earth's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Gravity is the invisible force that keeps the Moon orbiting Earth and Earth orbiting the Sun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The Moon appears to change shape because we see different amounts of its sunlit side as it orbits Earth. During a lunar eclipse, Earth blocks direct sunlight but our atmosphere bends red wavelengths into the shadow — painting the Moon blood red!</a:t>
            </a:r>
          </a:p>
        </p:txBody>
      </p:sp>
      <p:pic>
        <p:nvPicPr>
          <p:cNvPr id="8" name="Picture 7" descr="cover-blood-mo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a Moon Phase Predictor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Design a physical or digital tool that can predict the Moon's phase and eclipse events for any date, using your understanding of orbital mechanics.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A local planetarium needs a hands-on exhibit that helps visitors understand why the Moon changes shape and when the next eclipse will occur. Your team has been hired to build the prototype.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How can you represent the Moon's orbit to accurately show phases?</a:t>
            </a:r>
          </a:p>
          <a:p>
            <a:pPr>
              <a:spcBef>
                <a:spcPts val="400"/>
              </a:spcBef>
              <a:defRPr sz="1300"/>
            </a:pPr>
            <a:r>
              <a:t>     *  What determines whether a full moon is a normal full moon or an eclipse?</a:t>
            </a:r>
          </a:p>
          <a:p>
            <a:pPr>
              <a:spcBef>
                <a:spcPts val="400"/>
              </a:spcBef>
              <a:defRPr sz="1300"/>
            </a:pPr>
            <a:r>
              <a:t>     *  How would your predictor account for the Moon's tilted orbit?</a:t>
            </a:r>
          </a:p>
        </p:txBody>
      </p:sp>
      <p:pic>
        <p:nvPicPr>
          <p:cNvPr id="7" name="Picture 6" descr="stem-moon-mode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Planetary Scientists and Astronomers study celestial mechanics and predict eclipses, tides, and orbital events. They work at NASA, observatories, and universities, earning $70,000–$130,000/year.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